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20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9620" y="2623820"/>
            <a:ext cx="557212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191395"/>
            <a:ext cx="3876190" cy="41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959610"/>
            <a:ext cx="784542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09240"/>
            <a:ext cx="611441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623945"/>
            <a:ext cx="616013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444365"/>
            <a:ext cx="9110980" cy="1457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99610"/>
            <a:ext cx="10800000" cy="56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34505" y="3835400"/>
            <a:ext cx="2240280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0482" y="4845525"/>
            <a:ext cx="2285714" cy="46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53339" y="5903488"/>
            <a:ext cx="1361904" cy="409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805" y="1343660"/>
            <a:ext cx="619125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670" y="1343660"/>
            <a:ext cx="32385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0330" y="2372360"/>
            <a:ext cx="334010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34130" y="5076825"/>
            <a:ext cx="151320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05480" y="6105525"/>
            <a:ext cx="118935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24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9044" y="3316036"/>
            <a:ext cx="1400000" cy="419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9675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8005" y="2099043"/>
            <a:ext cx="332747" cy="36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6481" y="3933710"/>
            <a:ext cx="332746" cy="36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8843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6571" y="2024597"/>
            <a:ext cx="358726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2354" y="5372890"/>
            <a:ext cx="280742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310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9539" y="3747552"/>
            <a:ext cx="3254915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7677" y="4530111"/>
            <a:ext cx="2491192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7375" y="5186045"/>
            <a:ext cx="323913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93875" y="6049645"/>
            <a:ext cx="656717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03"/>
          <a:stretch>
            <a:fillRect/>
          </a:stretch>
        </p:blipFill>
        <p:spPr>
          <a:xfrm>
            <a:off x="720090" y="972185"/>
            <a:ext cx="10384790" cy="166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2708910"/>
            <a:ext cx="4952365" cy="390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8" t="32657" r="26043"/>
          <a:stretch>
            <a:fillRect/>
          </a:stretch>
        </p:blipFill>
        <p:spPr>
          <a:xfrm>
            <a:off x="6960235" y="1196340"/>
            <a:ext cx="5112385" cy="387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96485"/>
            <a:ext cx="10800000" cy="32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340" y="1621155"/>
            <a:ext cx="4458335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3570" y="2313305"/>
            <a:ext cx="358965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2955" y="3253105"/>
            <a:ext cx="275526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73700"/>
            <a:ext cx="5571428" cy="3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10481948" y="3525221"/>
            <a:ext cx="1089743" cy="32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0500360" y="4507865"/>
            <a:ext cx="107124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  <p:bldP spid="2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